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6" r:id="rId2"/>
    <p:sldId id="257" r:id="rId3"/>
    <p:sldId id="260" r:id="rId4"/>
    <p:sldId id="261" r:id="rId5"/>
    <p:sldId id="258" r:id="rId6"/>
    <p:sldId id="259" r:id="rId7"/>
    <p:sldId id="269" r:id="rId8"/>
    <p:sldId id="268" r:id="rId9"/>
    <p:sldId id="262" r:id="rId10"/>
    <p:sldId id="264" r:id="rId11"/>
    <p:sldId id="265" r:id="rId12"/>
    <p:sldId id="266" r:id="rId13"/>
    <p:sldId id="270" r:id="rId14"/>
    <p:sldId id="272" r:id="rId15"/>
    <p:sldId id="271" r:id="rId16"/>
    <p:sldId id="263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4C14"/>
    <a:srgbClr val="FFCC66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553" autoAdjust="0"/>
    <p:restoredTop sz="94660"/>
  </p:normalViewPr>
  <p:slideViewPr>
    <p:cSldViewPr>
      <p:cViewPr varScale="1">
        <p:scale>
          <a:sx n="68" d="100"/>
          <a:sy n="68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5521-CD7A-4222-8DF0-13F3896F6A0A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BD631-8BEC-4F13-9062-80B26FAB0A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1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Layouts/_rels/slideLayout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0" Type="http://schemas.microsoft.com/office/2007/relationships/hdphoto" Target="../media/hdphoto7.wdp"/><Relationship Id="rId9" Type="http://schemas.openxmlformats.org/officeDocument/2006/relationships/image" Target="../media/image4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1" Type="http://schemas.openxmlformats.org/officeDocument/2006/relationships/image" Target="../media/image18.jpeg"/><Relationship Id="rId10" Type="http://schemas.microsoft.com/office/2007/relationships/hdphoto" Target="../media/hdphoto7.wdp"/><Relationship Id="rId9" Type="http://schemas.openxmlformats.org/officeDocument/2006/relationships/image" Target="../media/image17.png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microsoft.com/office/2007/relationships/hdphoto" Target="../media/hdphoto3.wdp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microsoft.com/office/2007/relationships/hdphoto" Target="../media/hdphoto2.wdp"/><Relationship Id="rId7" Type="http://schemas.openxmlformats.org/officeDocument/2006/relationships/image" Target="../media/image34.png"/><Relationship Id="rId12" Type="http://schemas.microsoft.com/office/2007/relationships/hdphoto" Target="../media/hdphoto3.wdp"/><Relationship Id="rId17" Type="http://schemas.openxmlformats.org/officeDocument/2006/relationships/image" Target="../media/image42.png"/><Relationship Id="rId2" Type="http://schemas.openxmlformats.org/officeDocument/2006/relationships/image" Target="../media/image33.png"/><Relationship Id="rId16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11" Type="http://schemas.openxmlformats.org/officeDocument/2006/relationships/image" Target="../media/image13.png"/><Relationship Id="rId15" Type="http://schemas.openxmlformats.org/officeDocument/2006/relationships/image" Target="../media/image40.jpeg"/><Relationship Id="rId10" Type="http://schemas.openxmlformats.org/officeDocument/2006/relationships/image" Target="../media/image37.png"/><Relationship Id="rId9" Type="http://schemas.openxmlformats.org/officeDocument/2006/relationships/image" Target="../media/image36.png"/><Relationship Id="rId14" Type="http://schemas.openxmlformats.org/officeDocument/2006/relationships/image" Target="../media/image3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0" y="1196752"/>
            <a:ext cx="2413547" cy="6230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2411760" y="4437112"/>
            <a:ext cx="6069600" cy="175299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414520" y="697663"/>
            <a:ext cx="6081916" cy="2947361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546" y="764704"/>
            <a:ext cx="6078425" cy="273630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33922"/>
            <a:ext cx="5940659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7380312" y="4941168"/>
            <a:ext cx="1591999" cy="1728112"/>
            <a:chOff x="5868144" y="3284984"/>
            <a:chExt cx="3032159" cy="3384296"/>
          </a:xfrm>
        </p:grpSpPr>
        <p:pic>
          <p:nvPicPr>
            <p:cNvPr id="1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00392" y="3284984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68688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278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 flipH="1">
              <a:off x="810039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0816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BEBA8EAE-BF5A-486C-A8C5-ECC9F3942E4B}">
                  <a14:imgProps xmlns="" xmlns:a14="http://schemas.microsoft.com/office/drawing/2010/main">
                    <a14:imgLayer r:embed="rId11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 flipH="1">
              <a:off x="5868144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 userDrawn="1"/>
        </p:nvGrpSpPr>
        <p:grpSpPr>
          <a:xfrm>
            <a:off x="179512" y="5085184"/>
            <a:ext cx="1512168" cy="1584096"/>
            <a:chOff x="179512" y="3356992"/>
            <a:chExt cx="2972672" cy="3312288"/>
          </a:xfrm>
        </p:grpSpPr>
        <p:pic>
          <p:nvPicPr>
            <p:cNvPr id="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 flipH="1">
            <a:off x="7380312" y="5085184"/>
            <a:ext cx="1512168" cy="1584096"/>
            <a:chOff x="179512" y="3356992"/>
            <a:chExt cx="2972672" cy="3312288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679104" y="3356992"/>
            <a:ext cx="7776864" cy="1301927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56993"/>
            <a:ext cx="7772400" cy="1296144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759989" y="1045920"/>
            <a:ext cx="1766205" cy="3635421"/>
            <a:chOff x="6759989" y="1045920"/>
            <a:chExt cx="1766205" cy="3635421"/>
          </a:xfrm>
        </p:grpSpPr>
        <p:pic>
          <p:nvPicPr>
            <p:cNvPr id="6" name="Picture 18" descr="https://avatanplus.com/files/resources/original/56f4ce440988e153ac45b9c7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32099" flipH="1">
              <a:off x="6759989" y="1045920"/>
              <a:ext cx="1527505" cy="363542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469" y="1268760"/>
              <a:ext cx="1149577" cy="11495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662" y="2132856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052736"/>
              <a:ext cx="1073874" cy="107387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 userDrawn="1"/>
        </p:nvSpPr>
        <p:spPr>
          <a:xfrm>
            <a:off x="1043608" y="6211669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Автор этого шаблона: Погодаева Оксана Викторовна </a:t>
            </a:r>
          </a:p>
        </p:txBody>
      </p:sp>
    </p:spTree>
  </p:cSld>
  <p:clrMapOvr>
    <a:masterClrMapping/>
  </p:clrMapOvr>
  <p:transition spd="slow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15" t="8907" r="25094" b="41"/>
          <a:stretch/>
        </p:blipFill>
        <p:spPr bwMode="auto">
          <a:xfrm>
            <a:off x="-39322" y="1162704"/>
            <a:ext cx="1806049" cy="6230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03648" y="1563756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200000" cy="1152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7211144" cy="496855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403648" y="1627870"/>
            <a:ext cx="7200000" cy="5041489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0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056784" cy="11569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056784" cy="511256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251520" y="332656"/>
            <a:ext cx="1059633" cy="6098960"/>
            <a:chOff x="251520" y="404664"/>
            <a:chExt cx="1059633" cy="6098960"/>
          </a:xfrm>
        </p:grpSpPr>
        <p:pic>
          <p:nvPicPr>
            <p:cNvPr id="205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971808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5445224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1059632" cy="105963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1059633" cy="105963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0465" t="10182" r="5267" b="11159"/>
            <a:stretch>
              <a:fillRect/>
            </a:stretch>
          </p:blipFill>
          <p:spPr bwMode="auto">
            <a:xfrm>
              <a:off x="251520" y="1700808"/>
              <a:ext cx="1058400" cy="9879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s://avatanplus.com/files/resources/original/56f4ce440988e153ac45b9c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2099" flipH="1">
            <a:off x="42503" y="1634489"/>
            <a:ext cx="1343072" cy="3196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58517" y="1634501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699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4062" y="1628800"/>
            <a:ext cx="7200696" cy="478088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0" y="1628800"/>
            <a:ext cx="1614647" cy="1731144"/>
            <a:chOff x="-11292" y="1196752"/>
            <a:chExt cx="2018375" cy="2112193"/>
          </a:xfrm>
        </p:grpSpPr>
        <p:pic>
          <p:nvPicPr>
            <p:cNvPr id="4116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92" y="1548184"/>
              <a:ext cx="1149576" cy="11495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8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290" y="2393329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196" y="1196752"/>
              <a:ext cx="1163887" cy="114215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 descr="http://st.depositphotos.com/1526816/2921/v/170/depositphotos_29217567-A-young-girl-rollerskating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293096"/>
            <a:ext cx="1259632" cy="1804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39552" y="1634501"/>
            <a:ext cx="8118965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39552" y="260648"/>
            <a:ext cx="8064896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08498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75252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769665666"/>
      </p:ext>
    </p:extLst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112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2699792" y="5880872"/>
            <a:ext cx="2003479" cy="908720"/>
            <a:chOff x="3030623" y="5877272"/>
            <a:chExt cx="2003479" cy="908720"/>
          </a:xfrm>
        </p:grpSpPr>
        <p:pic>
          <p:nvPicPr>
            <p:cNvPr id="3084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19"/>
          <p:cNvGrpSpPr/>
          <p:nvPr userDrawn="1"/>
        </p:nvGrpSpPr>
        <p:grpSpPr>
          <a:xfrm>
            <a:off x="480289" y="5875125"/>
            <a:ext cx="2003479" cy="908720"/>
            <a:chOff x="480289" y="5875125"/>
            <a:chExt cx="2003479" cy="908720"/>
          </a:xfrm>
        </p:grpSpPr>
        <p:pic>
          <p:nvPicPr>
            <p:cNvPr id="32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89" y="5876645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5048" y="5875125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Группа 33"/>
          <p:cNvGrpSpPr/>
          <p:nvPr userDrawn="1"/>
        </p:nvGrpSpPr>
        <p:grpSpPr>
          <a:xfrm>
            <a:off x="4837720" y="5875125"/>
            <a:ext cx="2003479" cy="908720"/>
            <a:chOff x="3030623" y="5877272"/>
            <a:chExt cx="2003479" cy="908720"/>
          </a:xfrm>
        </p:grpSpPr>
        <p:pic>
          <p:nvPicPr>
            <p:cNvPr id="35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Группа 36"/>
          <p:cNvGrpSpPr/>
          <p:nvPr userDrawn="1"/>
        </p:nvGrpSpPr>
        <p:grpSpPr>
          <a:xfrm>
            <a:off x="6861956" y="5877272"/>
            <a:ext cx="2003479" cy="908720"/>
            <a:chOff x="3030623" y="5877272"/>
            <a:chExt cx="2003479" cy="908720"/>
          </a:xfrm>
        </p:grpSpPr>
        <p:pic>
          <p:nvPicPr>
            <p:cNvPr id="38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39282" y="5848689"/>
            <a:ext cx="1871566" cy="907200"/>
            <a:chOff x="439282" y="5848689"/>
            <a:chExt cx="1871566" cy="907200"/>
          </a:xfrm>
        </p:grpSpPr>
        <p:pic>
          <p:nvPicPr>
            <p:cNvPr id="717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 userDrawn="1"/>
        </p:nvGrpSpPr>
        <p:grpSpPr>
          <a:xfrm>
            <a:off x="2701482" y="5880453"/>
            <a:ext cx="1871566" cy="907200"/>
            <a:chOff x="439282" y="5848689"/>
            <a:chExt cx="1871566" cy="907200"/>
          </a:xfrm>
        </p:grpSpPr>
        <p:pic>
          <p:nvPicPr>
            <p:cNvPr id="24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 userDrawn="1"/>
        </p:nvGrpSpPr>
        <p:grpSpPr>
          <a:xfrm>
            <a:off x="4782868" y="5892114"/>
            <a:ext cx="1871566" cy="907200"/>
            <a:chOff x="439282" y="5848689"/>
            <a:chExt cx="1871566" cy="907200"/>
          </a:xfrm>
        </p:grpSpPr>
        <p:pic>
          <p:nvPicPr>
            <p:cNvPr id="27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>
            <a:off x="6910214" y="5892114"/>
            <a:ext cx="1871566" cy="907200"/>
            <a:chOff x="439282" y="5848689"/>
            <a:chExt cx="1871566" cy="907200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48420427"/>
      </p:ext>
    </p:extLst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alphaModFix amt="50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 userDrawn="1"/>
        </p:nvSpPr>
        <p:spPr>
          <a:xfrm>
            <a:off x="467544" y="404664"/>
            <a:ext cx="8280920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323528" y="4941168"/>
            <a:ext cx="1512168" cy="1584096"/>
            <a:chOff x="179512" y="3356992"/>
            <a:chExt cx="2972672" cy="3312288"/>
          </a:xfrm>
        </p:grpSpPr>
        <p:pic>
          <p:nvPicPr>
            <p:cNvPr id="1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260389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24" y="5916617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okudjava-tagil.ru/upload/iblock/8ca/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100000" l="0" r="9964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92696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upload.wikimedia.org/wikipedia/commons/thumb/0/0d/4.4.1_Russian_road_sign.svg/600px-4.4.1_Russian_road_sign.svg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ramidka.net/wp-content/uploads/2014/03/zapryshen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 userDrawn="1"/>
        </p:nvGrpSpPr>
        <p:grpSpPr>
          <a:xfrm>
            <a:off x="179512" y="188640"/>
            <a:ext cx="1378402" cy="936056"/>
            <a:chOff x="78705" y="116632"/>
            <a:chExt cx="1929686" cy="1537732"/>
          </a:xfrm>
        </p:grpSpPr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3" y="260649"/>
              <a:ext cx="604776" cy="6047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391" y="11663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78705" y="944684"/>
              <a:ext cx="1013717" cy="70968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 descr="https://cdn.pixabay.com/photo/2013/07/12/13/49/bike-147343_960_720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lexres-vshdo.ucoz.ru/Now_left/dor_sign_14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6530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forsaj-avto.ru/uploads/posts/2013-10/1383218489_dorojni_znak_1.23_enl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vkrasnodar.ru/products_pictures/2015/12/traffic-sign-6724_960_720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8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9329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www.vectorfreak.com/images/preview/thumb/roadsign-no-cycles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sr.photos3.fotosearch.com/bthumb/CSP/CSP992/k12691687.jp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0000" b="90000" l="10000" r="9588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01" b="19991"/>
          <a:stretch>
            <a:fillRect/>
          </a:stretch>
        </p:blipFill>
        <p:spPr bwMode="auto">
          <a:xfrm>
            <a:off x="8388424" y="5589240"/>
            <a:ext cx="617074" cy="4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alphaModFix amt="47000"/>
            <a:lum/>
          </a:blip>
          <a:srcRect/>
          <a:stretch>
            <a:fillRect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5" r:id="rId5"/>
    <p:sldLayoutId id="2147483652" r:id="rId6"/>
    <p:sldLayoutId id="2147483662" r:id="rId7"/>
    <p:sldLayoutId id="2147483654" r:id="rId8"/>
    <p:sldLayoutId id="2147483655" r:id="rId9"/>
    <p:sldLayoutId id="2147483663" r:id="rId10"/>
    <p:sldLayoutId id="2147483664" r:id="rId11"/>
    <p:sldLayoutId id="2147483651" r:id="rId12"/>
    <p:sldLayoutId id="2147483653" r:id="rId13"/>
    <p:sldLayoutId id="2147483656" r:id="rId14"/>
    <p:sldLayoutId id="2147483657" r:id="rId15"/>
    <p:sldLayoutId id="2147483658" r:id="rId16"/>
    <p:sldLayoutId id="2147483659" r:id="rId17"/>
  </p:sldLayoutIdLst>
  <p:transition spd="slow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hyperlink" Target="https://vk.com/feed?section=search&amp;q=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6.gif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0.gif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4.gif"/><Relationship Id="rId4" Type="http://schemas.openxmlformats.org/officeDocument/2006/relationships/image" Target="../media/image8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9.gif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User\Desktop\VID-20210308-WA0058.mp4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gif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gif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2.gif"/><Relationship Id="rId4" Type="http://schemas.openxmlformats.org/officeDocument/2006/relationships/image" Target="../media/image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214422"/>
            <a:ext cx="6078425" cy="300039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Муниципальное автономное общеобразовательное учреждение </a:t>
            </a:r>
            <a:br>
              <a:rPr lang="ru-RU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</a:t>
            </a:r>
            <a:r>
              <a:rPr lang="ru-RU" sz="31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Косулинская</a:t>
            </a: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средняя </a:t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общеобразовательная школа  № 8»</a:t>
            </a: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653136"/>
            <a:ext cx="5832648" cy="15121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Конкурс: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«Знакомьтесь – это МЫ!»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https://kupit-znaki.ru/wp-content/uploads/2020/03/znaki-s-svetodiodnoj-podsvetkoj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286124"/>
            <a:ext cx="1571636" cy="1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4.infourok.ru/uploads/ex/03bc/000c9a63-ef0a887f/hello_html_m7ea606b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928935"/>
            <a:ext cx="324653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943234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4071942"/>
            <a:ext cx="4143404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Профилактическое мероприятие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"Не обгоняй"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Юные инспекторы движения раздали водителям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дорхенгеры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#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необгоняй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User\Desktop\3 Д\фото - класс\20190304_122043.jpg"/>
          <p:cNvPicPr/>
          <p:nvPr/>
        </p:nvPicPr>
        <p:blipFill>
          <a:blip r:embed="rId3" cstate="print">
            <a:lum contrast="20000"/>
          </a:blip>
          <a:srcRect t="20455" r="8197"/>
          <a:stretch>
            <a:fillRect/>
          </a:stretch>
        </p:blipFill>
        <p:spPr bwMode="auto">
          <a:xfrm>
            <a:off x="642910" y="1285860"/>
            <a:ext cx="400052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ser\Desktop\3 Д\фото - класс\20190304_121705.jpg"/>
          <p:cNvPicPr/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857752" y="785794"/>
            <a:ext cx="328614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ser\Desktop\3 Д\фото - класс\20190304_121912.jpg"/>
          <p:cNvPicPr/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5214942" y="3500438"/>
            <a:ext cx="3071834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diesel.elcat.kg/uploads/monthly_06_2017/post-114687-0-96279800-1496738255.gif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2357430"/>
            <a:ext cx="13573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elkie.net/wp-content/uploads/2019/06/post_5cf2e044addd3-850x850.jpg"/>
          <p:cNvPicPr/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0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500306"/>
            <a:ext cx="264320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Фотоконкурс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«ПДД 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блюдечке»</a:t>
            </a:r>
          </a:p>
        </p:txBody>
      </p:sp>
      <p:pic>
        <p:nvPicPr>
          <p:cNvPr id="3" name="Рисунок 2" descr="https://sun9-71.userapi.com/impf/fW-svvVidWjW3HcKyG4ebuJmgF-w-78vgzZu1Q/zlsW7hl3k9A.jpg?size=808x1080&amp;quality=96&amp;sign=36541643aec0ad40db85c6937b3d1ff8&amp;type=album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85720" y="500042"/>
            <a:ext cx="257176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sun9-1.userapi.com/impf/_LLOeRVEle4vIVeGD9o5KY9bptFrd-Gdac_o3g/iSJZzSRwCO0.jpg?size=608x1080&amp;quality=96&amp;sign=c333b4edf6678543a1806ef0ae54d4bd&amp;type=album"/>
          <p:cNvPicPr/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929322" y="1714488"/>
            <a:ext cx="2500330" cy="4365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brest.kbp.by/wp-content/uploads/2020/05/obj3.jpg"/>
          <p:cNvPicPr/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4507"/>
          <a:stretch>
            <a:fillRect/>
          </a:stretch>
        </p:blipFill>
        <p:spPr bwMode="auto">
          <a:xfrm>
            <a:off x="857224" y="4214818"/>
            <a:ext cx="4257760" cy="177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3d-galleru.ru/cards/1/70/1d3var7cq36w63nk/solnce.gif"/>
          <p:cNvPicPr/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14290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714620"/>
            <a:ext cx="442915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Участие в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челлендже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#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ЮИДМЫМОЛОДЫ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честь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праздновования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48 лет движению ЮИД.</a:t>
            </a:r>
          </a:p>
        </p:txBody>
      </p:sp>
      <p:pic>
        <p:nvPicPr>
          <p:cNvPr id="3" name="Рисунок 2" descr="https://sun9-27.userapi.com/impf/3hTV_VBApTNPoF1UuEVu14v_hqi2Nw3Osr7Xkg/6Wi4pGFd1lY.jpg?size=1280x719&amp;quality=96&amp;sign=9dbf498aebbe0e343b14494bbe3eb141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3689904" cy="1983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sun9-50.userapi.com/impf/AHrsJbZ84rEDhXAXClNFnGvJYyTk4GV5AsWj6g/8isMAOm-B1c.jpg?size=1280x719&amp;quality=96&amp;sign=384ca13d8123729271209c00c77040ab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00042"/>
            <a:ext cx="3645241" cy="1937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sun9-60.userapi.com/impf/c9dUme2RMQFvqzRV5Bf_wgurCFw2S1ajmE62Jg/od_MWnsUPEU.jpg?size=690x439&amp;quality=96&amp;sign=8aea9f62b1e94c5168238915fbcbad6c&amp;type=album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43314"/>
            <a:ext cx="421484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s://kupit-znaki.ru/wp-content/uploads/2020/03/znaki-s-svetodiodnoj-podsvetkoj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500570"/>
            <a:ext cx="1343028" cy="135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52.userapi.com/impf/Fwog-yeYuf-iMcJK8tWspeVmHXNWs0tWd6XAQQ/f0XrYVa0vbE.jpg?size=608x1080&amp;quality=96&amp;sign=f4f4cb99a3e46edc0a303ad56cdde0af&amp;type=album"/>
          <p:cNvPicPr/>
          <p:nvPr/>
        </p:nvPicPr>
        <p:blipFill>
          <a:blip r:embed="rId2">
            <a:lum bright="10000"/>
          </a:blip>
          <a:srcRect t="7353" r="12588" b="27038"/>
          <a:stretch>
            <a:fillRect/>
          </a:stretch>
        </p:blipFill>
        <p:spPr bwMode="auto">
          <a:xfrm>
            <a:off x="928662" y="428604"/>
            <a:ext cx="2857520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ttps://sun9-55.userapi.com/impf/Xc5-sEnDAtOPwdvdbMmE2MrObl47R6G0IQ5ilg/Ab6zLclltmo.jpg?size=608x1080&amp;quality=96&amp;sign=65fc8a83a754a20a0f66448f5dc1df81&amp;type=album"/>
          <p:cNvPicPr/>
          <p:nvPr/>
        </p:nvPicPr>
        <p:blipFill>
          <a:blip r:embed="rId3">
            <a:lum bright="10000"/>
          </a:blip>
          <a:srcRect t="22857" b="29464"/>
          <a:stretch>
            <a:fillRect/>
          </a:stretch>
        </p:blipFill>
        <p:spPr bwMode="auto">
          <a:xfrm>
            <a:off x="4643438" y="1500174"/>
            <a:ext cx="3796836" cy="3224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500562" y="357166"/>
            <a:ext cx="364333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Участие в акции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«Граффити на снегу» </a:t>
            </a:r>
          </a:p>
        </p:txBody>
      </p:sp>
      <p:pic>
        <p:nvPicPr>
          <p:cNvPr id="6" name="Рисунок 5" descr="https://sun9-16.userapi.com/impf/PPlNl_rLcL3lZ0NucKdIy916h6wkKjssMKSgfA/CY2d8bbLHz8.jpg?size=608x1080&amp;quality=96&amp;sign=ea832bb048767250c3109f4eea8f3c67&amp;type=album"/>
          <p:cNvPicPr/>
          <p:nvPr/>
        </p:nvPicPr>
        <p:blipFill>
          <a:blip r:embed="rId4">
            <a:lum bright="10000" contrast="10000"/>
          </a:blip>
          <a:srcRect l="15654" t="2548" b="39708"/>
          <a:stretch>
            <a:fillRect/>
          </a:stretch>
        </p:blipFill>
        <p:spPr bwMode="auto">
          <a:xfrm>
            <a:off x="6572264" y="4143380"/>
            <a:ext cx="214314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sun9-9.userapi.com/impf/gJKGryVRQKDlhqTSu_bASlL1Q0uBkt_mZERB8Q/qdq3m43Ya80.jpg?size=608x1080&amp;quality=96&amp;sign=e870446a517ca3c7c6d5a8c9298eeaba&amp;type=album"/>
          <p:cNvPicPr/>
          <p:nvPr/>
        </p:nvPicPr>
        <p:blipFill>
          <a:blip r:embed="rId5" cstate="print">
            <a:lum bright="10000" contrast="20000"/>
          </a:blip>
          <a:srcRect t="7362" b="27608"/>
          <a:stretch>
            <a:fillRect/>
          </a:stretch>
        </p:blipFill>
        <p:spPr bwMode="auto">
          <a:xfrm>
            <a:off x="3143240" y="3714752"/>
            <a:ext cx="2346087" cy="2821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ds04.infourok.ru/uploads/ex/03bc/000c9a63-ef0a887f/hello_html_m7ea606b9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143380"/>
            <a:ext cx="242889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-20210308-WA0058.mp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57356" y="1643050"/>
            <a:ext cx="6572296" cy="49292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357166"/>
            <a:ext cx="671517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Участие в конкурсе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видеороликов  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.mycdn.me/i?r=AyH4iRPQ2q0otWIFepML2LxRNJR7xKI9TC279Xe_I7_mWQ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143636" y="571480"/>
            <a:ext cx="2357454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ttps://i.mycdn.me/i?r=AyH4iRPQ2q0otWIFepML2LxRL9GgGXb31pFyhCz-5fQA1g"/>
          <p:cNvPicPr/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071538" y="2000240"/>
            <a:ext cx="2357454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i.mycdn.me/i?r=AyH4iRPQ2q0otWIFepML2LxRQKI6fReSaXnf5R3Xnn9xZA"/>
          <p:cNvPicPr/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5143504" y="3714752"/>
            <a:ext cx="3643338" cy="2926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i.mycdn.me/i?r=AyH4iRPQ2q0otWIFepML2LxRQ5LAqBTN--qv-rEwu1MnLw"/>
          <p:cNvPicPr/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3071802" y="357166"/>
            <a:ext cx="2714644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4857760"/>
            <a:ext cx="421484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Участие в конкурсе поделок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«Дорожный знак»</a:t>
            </a:r>
          </a:p>
        </p:txBody>
      </p:sp>
      <p:pic>
        <p:nvPicPr>
          <p:cNvPr id="7" name="Рисунок 6" descr="https://animashki.info/uploads/posts/2016-06/1465659554_1746.gif"/>
          <p:cNvPicPr/>
          <p:nvPr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0"/>
            <a:ext cx="285242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1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Наши достижения: </a:t>
            </a:r>
            <a:endParaRPr lang="ru-RU" dirty="0"/>
          </a:p>
        </p:txBody>
      </p:sp>
      <p:pic>
        <p:nvPicPr>
          <p:cNvPr id="5" name="Рисунок 4" descr="https://sun9-46.userapi.com/impf/DLvL9qjn4jC9JUkMj7qPLmIDze5TRNz5aHLIbw/YjceiekucBo.jpg?size=741x1080&amp;quality=96&amp;sign=835cfbe5b4e39e6b18a0f4ad35025be5&amp;type=album"/>
          <p:cNvPicPr/>
          <p:nvPr/>
        </p:nvPicPr>
        <p:blipFill>
          <a:blip r:embed="rId2" cstate="print">
            <a:lum bright="20000" contrast="30000"/>
          </a:blip>
          <a:srcRect l="3222" t="7718" r="7989" b="5034"/>
          <a:stretch>
            <a:fillRect/>
          </a:stretch>
        </p:blipFill>
        <p:spPr bwMode="auto">
          <a:xfrm>
            <a:off x="1142976" y="1857364"/>
            <a:ext cx="2357454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s://sun9-39.userapi.com/impf/ymWXbDAkke6iZTpgQaLal5ThU9xBl1ri4G3uyw/XLXDVmIHEdg.jpg?size=1280x576&amp;quality=96&amp;sign=d32de19d65d397e8e7bf9740df35f185&amp;type=album"/>
          <p:cNvPicPr/>
          <p:nvPr/>
        </p:nvPicPr>
        <p:blipFill>
          <a:blip r:embed="rId3">
            <a:lum bright="10000" contrast="40000"/>
          </a:blip>
          <a:srcRect l="22419" t="4089" r="21078" b="11064"/>
          <a:stretch>
            <a:fillRect/>
          </a:stretch>
        </p:blipFill>
        <p:spPr bwMode="auto">
          <a:xfrm rot="5400000">
            <a:off x="3321834" y="1750208"/>
            <a:ext cx="3214711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sun9-4.userapi.com/impf/gCZWTDI9inNG6S0pstnhmDyrIHBTJsftQ53CPw/L8SWUz7PKFE.jpg?size=486x1080&amp;quality=96&amp;sign=35628ae879393759a1d7cdcaffc7f231&amp;type=album"/>
          <p:cNvPicPr/>
          <p:nvPr/>
        </p:nvPicPr>
        <p:blipFill>
          <a:blip r:embed="rId4">
            <a:lum bright="10000" contrast="40000"/>
          </a:blip>
          <a:srcRect l="6534" t="18182" r="6194" b="24335"/>
          <a:stretch>
            <a:fillRect/>
          </a:stretch>
        </p:blipFill>
        <p:spPr bwMode="auto">
          <a:xfrm>
            <a:off x="6500826" y="1785926"/>
            <a:ext cx="2357454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sun9-19.userapi.com/impf/agOcP08k6BMo1yyFIU_7RblLUjKVHeIHUwcFGA/F0BzJLaL1hA.jpg?size=1280x576&amp;quality=96&amp;sign=5cf9d8f032e95d4820b5a0f81fcf0cb9&amp;type=album"/>
          <p:cNvPicPr/>
          <p:nvPr/>
        </p:nvPicPr>
        <p:blipFill>
          <a:blip r:embed="rId5">
            <a:lum bright="10000" contrast="30000"/>
          </a:blip>
          <a:srcRect l="19892" t="6632" r="20389" b="2551"/>
          <a:stretch>
            <a:fillRect/>
          </a:stretch>
        </p:blipFill>
        <p:spPr bwMode="auto">
          <a:xfrm>
            <a:off x="3143240" y="4214818"/>
            <a:ext cx="3543016" cy="2429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melkie.net/wp-content/uploads/2019/06/post_5cf2e044addd3-850x850.jpg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0"/>
            <a:ext cx="1687421" cy="175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otvet.imgsmail.ru/download/14118325_ca0bc19e779334b007034a7b6a0fdc2a_800.gif"/>
          <p:cNvPicPr/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4731" y="5050948"/>
            <a:ext cx="2159269" cy="180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982204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876"/>
            <a:ext cx="7772400" cy="1080121"/>
          </a:xfrm>
        </p:spPr>
        <p:txBody>
          <a:bodyPr/>
          <a:lstStyle/>
          <a:p>
            <a:r>
              <a:rPr lang="ru-RU" kern="1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за внимание !</a:t>
            </a:r>
            <a:endParaRPr lang="ru-RU" dirty="0"/>
          </a:p>
        </p:txBody>
      </p:sp>
      <p:pic>
        <p:nvPicPr>
          <p:cNvPr id="3" name="Рисунок 2" descr="https://media1.tenor.com/images/a59c459e9c1e37928a361f0008baeb05/tenor.gif?itemid=14845208"/>
          <p:cNvPicPr/>
          <p:nvPr/>
        </p:nvPicPr>
        <p:blipFill>
          <a:blip r:embed="rId2">
            <a:clrChange>
              <a:clrFrom>
                <a:srgbClr val="FCEAFC"/>
              </a:clrFrom>
              <a:clrTo>
                <a:srgbClr val="FCEA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0"/>
            <a:ext cx="3643338" cy="352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2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Наш отряд:</a:t>
            </a:r>
            <a:endParaRPr lang="ru-RU" sz="4800" b="1" dirty="0">
              <a:solidFill>
                <a:srgbClr val="0070C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928794" y="2357430"/>
            <a:ext cx="6357982" cy="27146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fromWordArt="1">
            <a:prstTxWarp prst="textCanDown">
              <a:avLst>
                <a:gd name="adj" fmla="val 14287"/>
              </a:avLst>
            </a:prstTxWarp>
            <a:sp3d extrusionH="57150">
              <a:bevelT h="25400" prst="softRound"/>
            </a:sp3d>
          </a:bodyPr>
          <a:lstStyle/>
          <a:p>
            <a:pPr algn="ctr" rtl="0"/>
            <a:r>
              <a:rPr lang="ru-RU" sz="36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107763" dir="18900000" algn="ctr" rotWithShape="0">
                    <a:srgbClr val="7030A0">
                      <a:alpha val="50000"/>
                    </a:srgbClr>
                  </a:outerShdw>
                </a:effectLst>
                <a:latin typeface="Arial Black"/>
              </a:rPr>
              <a:t>ДОРОЖНЫЙ </a:t>
            </a:r>
          </a:p>
          <a:p>
            <a:pPr algn="ctr" rtl="0"/>
            <a:r>
              <a:rPr lang="ru-RU" sz="36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107763" dir="18900000" algn="ctr" rotWithShape="0">
                    <a:srgbClr val="7030A0">
                      <a:alpha val="50000"/>
                    </a:srgbClr>
                  </a:outerShdw>
                </a:effectLst>
                <a:latin typeface="Arial Black"/>
              </a:rPr>
              <a:t>ПАТРУЛЬ</a:t>
            </a:r>
            <a:endParaRPr lang="ru-RU" sz="36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107763" dir="18900000" algn="ctr" rotWithShape="0">
                  <a:srgbClr val="7030A0">
                    <a:alpha val="5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Рисунок 7" descr="https://www.foreno.de/ext/oxpus/sam/includes/uploads/smilie_b12e2d9bdfa8ca2a4e2aad9aa2654c44.gif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572008"/>
            <a:ext cx="24288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4083230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29190" y="2000240"/>
            <a:ext cx="4038600" cy="4525963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buNone/>
            </a:pPr>
            <a:endParaRPr lang="ru-RU" sz="40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Сорокина </a:t>
            </a:r>
          </a:p>
          <a:p>
            <a:pPr algn="ctr">
              <a:buNone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Татьяна </a:t>
            </a:r>
          </a:p>
          <a:p>
            <a:pPr algn="ctr">
              <a:buNone/>
            </a:pPr>
            <a:r>
              <a:rPr lang="ru-RU" sz="40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Александровна</a:t>
            </a:r>
            <a:endParaRPr lang="ru-RU" sz="4000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5" name="Содержимое 4" descr="https://i.mycdn.me/i?r=AyH4iRPQ2q0otWIFepML2LxRKj8aWqubhj6LaYNhkzFsqQ"/>
          <p:cNvPicPr>
            <a:picLocks noGrp="1"/>
          </p:cNvPicPr>
          <p:nvPr>
            <p:ph sz="half" idx="1"/>
          </p:nvPr>
        </p:nvPicPr>
        <p:blipFill>
          <a:blip r:embed="rId2">
            <a:lum contrast="10000"/>
          </a:blip>
          <a:srcRect l="17333" t="28932" r="18719" b="28932"/>
          <a:stretch>
            <a:fillRect/>
          </a:stretch>
        </p:blipFill>
        <p:spPr bwMode="auto">
          <a:xfrm>
            <a:off x="785786" y="1714488"/>
            <a:ext cx="3571900" cy="4186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14414" y="357166"/>
            <a:ext cx="7128792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0" cap="none" spc="0" normalizeH="0" baseline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Наш руководитель: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animashki.info/uploads/posts/2016-06/1465659554_1746.gif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1500174"/>
            <a:ext cx="285242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78021305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2910" y="3071810"/>
            <a:ext cx="4038600" cy="4525963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buNone/>
            </a:pPr>
            <a:endParaRPr lang="ru-RU" sz="5400" b="1" dirty="0" smtClean="0"/>
          </a:p>
          <a:p>
            <a:pPr algn="ctr">
              <a:buNone/>
            </a:pPr>
            <a:r>
              <a:rPr lang="ru-RU" sz="4800" b="1" i="1" dirty="0" err="1" smtClean="0">
                <a:solidFill>
                  <a:srgbClr val="7030A0"/>
                </a:solidFill>
              </a:rPr>
              <a:t>Грибанова</a:t>
            </a:r>
            <a:r>
              <a:rPr lang="ru-RU" sz="4800" b="1" i="1" dirty="0" smtClean="0">
                <a:solidFill>
                  <a:srgbClr val="7030A0"/>
                </a:solidFill>
              </a:rPr>
              <a:t>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7030A0"/>
                </a:solidFill>
              </a:rPr>
              <a:t>Ксения</a:t>
            </a:r>
          </a:p>
          <a:p>
            <a:endParaRPr lang="ru-RU" dirty="0"/>
          </a:p>
        </p:txBody>
      </p:sp>
      <p:pic>
        <p:nvPicPr>
          <p:cNvPr id="5" name="Содержимое 4" descr="https://sun9-1.userapi.com/impf/c6PheBBRBPH4V_MyUtIcapB62ruKGQEypAWPpw/jmEbtXyf87A.jpg?size=598x589&amp;quality=96&amp;sign=a9453ee8adaeade3105718d1f01ce9df&amp;type=album"/>
          <p:cNvPicPr>
            <a:picLocks noGrp="1"/>
          </p:cNvPicPr>
          <p:nvPr>
            <p:ph sz="half" idx="2"/>
          </p:nvPr>
        </p:nvPicPr>
        <p:blipFill>
          <a:blip r:embed="rId2">
            <a:lum contrast="20000"/>
          </a:blip>
          <a:srcRect l="33190" t="17098" r="31690" b="35751"/>
          <a:stretch>
            <a:fillRect/>
          </a:stretch>
        </p:blipFill>
        <p:spPr bwMode="auto">
          <a:xfrm>
            <a:off x="5286380" y="2000240"/>
            <a:ext cx="2595643" cy="3429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28662" y="285728"/>
            <a:ext cx="7128792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0" cap="none" spc="0" normalizeH="0" baseline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Наш командир: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i.gifer.com/ZQ6C.gif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643050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45163206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7554" y="1643050"/>
            <a:ext cx="2357454" cy="121444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800" b="1" i="1" dirty="0" err="1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Грибанова</a:t>
            </a:r>
            <a:r>
              <a:rPr lang="ru-RU" sz="2800" b="1" i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r>
              <a:rPr lang="ru-RU" sz="2800" b="1" i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Ксения</a:t>
            </a:r>
          </a:p>
          <a:p>
            <a:pPr>
              <a:buNone/>
            </a:pPr>
            <a:endParaRPr lang="ru-RU" b="1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https://sun9-24.userapi.com/impf/gQ86Wwj_XrOlrBJxGr3njNtShYW1iWeD67N2ng/YgycMlRnzQo.jpg?size=619x597&amp;quality=96&amp;sign=75b1c3e18d7485f675ee8d74528aed42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572008"/>
            <a:ext cx="1928794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286248" y="3429000"/>
            <a:ext cx="3000396" cy="928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1" u="none" strike="noStrike" kern="1200" cap="none" spc="0" normalizeH="0" baseline="0" noProof="0" dirty="0" err="1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Карманович</a:t>
            </a:r>
            <a:r>
              <a:rPr kumimoji="0" lang="ru-RU" sz="3000" b="1" i="1" u="none" strike="noStrike" kern="1200" cap="none" spc="0" normalizeH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1" u="none" strike="noStrike" kern="1200" cap="none" spc="0" normalizeH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Иван</a:t>
            </a:r>
            <a:endParaRPr kumimoji="0" lang="ru-RU" sz="3200" b="1" i="1" u="none" strike="noStrike" kern="1200" cap="none" spc="0" normalizeH="0" baseline="0" noProof="0" dirty="0" smtClean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sun9-1.userapi.com/impf/c6PheBBRBPH4V_MyUtIcapB62ruKGQEypAWPpw/jmEbtXyf87A.jpg?size=598x589&amp;quality=96&amp;sign=a9453ee8adaeade3105718d1f01ce9df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357298"/>
            <a:ext cx="1928826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sun9-41.userapi.com/impf/HDJex2hWH0PjcZouVL8iQyjfcKw0Kae4DYT47g/_X9W4z5JLDc.jpg?size=599x591&amp;quality=96&amp;sign=19b927153621188ac4bc12f1208f001c&amp;type=albu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000372"/>
            <a:ext cx="192879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2357422" y="3357562"/>
            <a:ext cx="2357454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i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Бычина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Ксения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s://sun9-60.userapi.com/impf/_k_y_VwCDlZHsIdr4aKjpY7peL6wK0HA8UMf8A/tN4MGOUDje0.jpg?size=619x614&amp;quality=96&amp;sign=0fc42a991e050153e453f349f3f772a2&amp;type=albu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2857496"/>
            <a:ext cx="2000264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2071670" y="5143512"/>
            <a:ext cx="2357454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err="1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Корепанова</a:t>
            </a:r>
            <a:endParaRPr kumimoji="0" lang="ru-RU" sz="2800" b="1" i="1" u="none" strike="noStrike" kern="1200" cap="none" spc="0" normalizeH="0" baseline="0" noProof="0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i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</a:t>
            </a:r>
            <a:endParaRPr kumimoji="0" lang="ru-RU" sz="2800" b="1" i="1" u="none" strike="noStrike" kern="1200" cap="none" spc="0" normalizeH="0" baseline="0" noProof="0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https://sun9-6.userapi.com/impf/Gf2prTTGtLHav7r3Yc4YWmYDQp976f4epcEaaw/b3KRxPrYKdw.jpg?size=603x597&amp;quality=96&amp;sign=387c9226ad6561d4c2db7b949b0aa968&amp;type=albu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6435" y="1357298"/>
            <a:ext cx="1867565" cy="19229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5000628" y="1785926"/>
            <a:ext cx="3000396" cy="928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b="1" i="1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Ахметов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Даниил</a:t>
            </a:r>
            <a:endParaRPr kumimoji="0" lang="ru-RU" sz="3200" b="1" i="1" u="none" strike="noStrike" kern="1200" cap="none" spc="0" normalizeH="0" baseline="0" noProof="0" dirty="0" smtClean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https://sun9-53.userapi.com/impf/BCCIkjsHSQKzemZG22zQyIZeCD7pstgRYuQNIw/IuoO4UJO3wA.jpg?size=587x583&amp;quality=96&amp;sign=e27d0d7df6d850bee95ab93925a2b451&amp;type=album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786298"/>
            <a:ext cx="1928826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3857620" y="5286388"/>
            <a:ext cx="3000396" cy="928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Михалев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b="1" i="1" dirty="0" smtClean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Вадим</a:t>
            </a:r>
            <a:endParaRPr kumimoji="0" lang="ru-RU" sz="3200" b="1" i="1" u="none" strike="noStrike" kern="1200" cap="none" spc="0" normalizeH="0" baseline="0" noProof="0" dirty="0" smtClean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14290"/>
            <a:ext cx="7128792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0" cap="none" spc="0" normalizeH="0" baseline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Наш отряд: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https://diesel.elcat.kg/uploads/monthly_06_2017/post-114687-0-96279800-1496738255.gif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643314"/>
            <a:ext cx="1264304" cy="187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wdesk.ru/_ph/75/2/174224878.gif"/>
          <p:cNvPicPr/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500042"/>
            <a:ext cx="316431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05388016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kern="1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Наш девиз: </a:t>
            </a:r>
            <a:endParaRPr lang="ru-RU" b="1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714480" y="2214554"/>
            <a:ext cx="6786610" cy="328614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7194"/>
                <a:gd name="adj2" fmla="val 0"/>
              </a:avLst>
            </a:prstTxWarp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Кто знает правила движения,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Тому почёт и уважение!</a:t>
            </a:r>
          </a:p>
          <a:p>
            <a:pPr algn="ctr" rtl="0"/>
            <a:endParaRPr lang="ru-RU" sz="3600" kern="10" spc="0" dirty="0" smtClean="0"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От шагов неосторожных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Защитит </a:t>
            </a:r>
            <a:r>
              <a:rPr lang="ru-RU" sz="3600" kern="10" spc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Патруль Дорожный!</a:t>
            </a:r>
            <a:endParaRPr lang="ru-RU" sz="3600" kern="10" spc="0" dirty="0"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Рисунок 5" descr="https://brest.kbp.by/wp-content/uploads/2020/05/obj3.jpg"/>
          <p:cNvPicPr/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 t="44507"/>
          <a:stretch>
            <a:fillRect/>
          </a:stretch>
        </p:blipFill>
        <p:spPr bwMode="auto">
          <a:xfrm>
            <a:off x="1857356" y="1214422"/>
            <a:ext cx="314327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xn----8sbbilafpyxcf8a.xn--p1ai/wp-content/uploads/2013/11/ohrana-truda-voditelej.gif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5143512"/>
            <a:ext cx="1500198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37513445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214414" y="285728"/>
            <a:ext cx="7128792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0" cap="none" spc="0" normalizeH="0" baseline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Наша</a:t>
            </a:r>
            <a:r>
              <a:rPr kumimoji="0" lang="ru-RU" sz="4400" b="0" i="0" u="none" strike="noStrike" kern="10" cap="none" spc="0" normalizeH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 эмблема</a:t>
            </a:r>
            <a:r>
              <a:rPr kumimoji="0" lang="ru-RU" sz="4400" b="0" i="0" u="none" strike="noStrike" kern="10" cap="none" spc="0" normalizeH="0" baseline="0" noProof="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Impact"/>
                <a:ea typeface="+mj-ea"/>
                <a:cs typeface="Times New Roman" panose="02020603050405020304" pitchFamily="18" charset="0"/>
              </a:rPr>
              <a:t>: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https://sch224s.mskobr.ru/images/cms/data/preview/doroj_patrul_shkola_1509522289.jpg"/>
          <p:cNvPicPr/>
          <p:nvPr/>
        </p:nvPicPr>
        <p:blipFill>
          <a:blip r:embed="rId2">
            <a:lum contrast="10000"/>
          </a:blip>
          <a:srcRect l="4829" t="9460" r="6208"/>
          <a:stretch>
            <a:fillRect/>
          </a:stretch>
        </p:blipFill>
        <p:spPr bwMode="auto">
          <a:xfrm>
            <a:off x="1928794" y="1857364"/>
            <a:ext cx="4429156" cy="4286280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19" name="Рисунок 18" descr="https://kupit-znaki.ru/wp-content/uploads/2020/03/znaki-s-svetodiodnoj-podsvetkoj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214554"/>
            <a:ext cx="12858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uchebnik.mos.ru/system_2/lesson_templates/covers/002/065/409/original/road_sign_stop.gif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976" y="4071942"/>
            <a:ext cx="342902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05388016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kern="1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Это МЫ: </a:t>
            </a:r>
            <a:endParaRPr lang="ru-RU" b="1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Рисунок 6" descr="https://sun9-47.userapi.com/impf/DGJkH1T0lUuaOx13APcS90hOSgY29BKwVNyV3A/1IdpPLRzsOs.jpg?size=1156x868&amp;quality=96&amp;sign=6efc40598e03664c4a62e78b3437c86d&amp;type=album"/>
          <p:cNvPicPr/>
          <p:nvPr/>
        </p:nvPicPr>
        <p:blipFill>
          <a:blip r:embed="rId2">
            <a:lum contrast="30000"/>
          </a:blip>
          <a:srcRect l="9158" t="22857" r="6742"/>
          <a:stretch>
            <a:fillRect/>
          </a:stretch>
        </p:blipFill>
        <p:spPr bwMode="auto">
          <a:xfrm>
            <a:off x="2071670" y="1928802"/>
            <a:ext cx="571504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otvet.imgsmail.ru/download/14118325_ca0bc19e779334b007034a7b6a0fdc2a_800.g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0"/>
            <a:ext cx="250033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animashki.info/uploads/posts/2016-06/1465659554_1746.gif"/>
          <p:cNvPicPr/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57232"/>
            <a:ext cx="285242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10" dirty="0" smtClean="0">
                <a:ln w="9525">
                  <a:solidFill>
                    <a:schemeClr val="accent4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Наша деятельность: </a:t>
            </a:r>
            <a:endParaRPr lang="ru-RU" dirty="0"/>
          </a:p>
        </p:txBody>
      </p:sp>
      <p:pic>
        <p:nvPicPr>
          <p:cNvPr id="3" name="Рисунок 2" descr="https://sun9-45.userapi.com/impf/lJ8eLwaanAoSDyhjTfXuA7gLJ99MQ0G4WSzzhA/jpG9Ci8s2rg.jpg?size=1032x581&amp;quality=96&amp;sign=071676a331e49ce4a9e3c0bf8f841652&amp;type=album"/>
          <p:cNvPicPr/>
          <p:nvPr/>
        </p:nvPicPr>
        <p:blipFill>
          <a:blip r:embed="rId2">
            <a:lum bright="10000" contrast="30000"/>
          </a:blip>
          <a:srcRect l="8621" t="12122" r="12069" b="12121"/>
          <a:stretch>
            <a:fillRect/>
          </a:stretch>
        </p:blipFill>
        <p:spPr bwMode="auto">
          <a:xfrm>
            <a:off x="357158" y="1643050"/>
            <a:ext cx="400052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sun9-6.userapi.com/impf/rKNka3K4tH37ZHrrmiEjrJi8PZyCs5LRFqaeMQ/xQLt99R1cew.jpg?size=1032x581&amp;quality=96&amp;sign=f3d41f0402a19b94863840db1263b271&amp;type=album"/>
          <p:cNvPicPr/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4500562" y="1428736"/>
            <a:ext cx="450056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s://sun9-7.userapi.com/impf/OHdrNZMCJiHeeL44JPS9EcBuSO5Ipueoe07W_w/NY-wIfwBWJY.jpg?size=1032x581&amp;quality=96&amp;sign=4b0825bb9ba72edc8eadf7d935b76c2e&amp;type=album"/>
          <p:cNvPicPr/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3929058" y="3786190"/>
            <a:ext cx="4572032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00100" y="4143380"/>
            <a:ext cx="2643206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i="1" dirty="0" smtClean="0"/>
              <a:t>Профилактическое мероприятие по безопасности дорожного движения </a:t>
            </a:r>
            <a:r>
              <a:rPr lang="ru-RU" sz="2000" b="1" i="1" dirty="0" smtClean="0"/>
              <a:t>«Я не нарушаю!» </a:t>
            </a:r>
            <a:r>
              <a:rPr lang="ru-RU" sz="2000" i="1" dirty="0" smtClean="0"/>
              <a:t>во 2 классе.</a:t>
            </a:r>
            <a:endParaRPr lang="ru-RU" sz="2000" i="1" dirty="0"/>
          </a:p>
        </p:txBody>
      </p:sp>
      <p:pic>
        <p:nvPicPr>
          <p:cNvPr id="7" name="Рисунок 6" descr="https://3d-galleru.ru/cards/1/70/1d3var7cq36w63nk/solnce.gif"/>
          <p:cNvPicPr/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"/>
            <a:ext cx="2000232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570146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141</Words>
  <Application>Microsoft Office PowerPoint</Application>
  <PresentationFormat>Экран (4:3)</PresentationFormat>
  <Paragraphs>53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автономное общеобразовательное учреждение  «Косулинская средняя  общеобразовательная школа  № 8»  </vt:lpstr>
      <vt:lpstr>Наш отряд:</vt:lpstr>
      <vt:lpstr>Слайд 3</vt:lpstr>
      <vt:lpstr>Слайд 4</vt:lpstr>
      <vt:lpstr>Слайд 5</vt:lpstr>
      <vt:lpstr>Наш девиз: </vt:lpstr>
      <vt:lpstr>Слайд 7</vt:lpstr>
      <vt:lpstr>Это МЫ: </vt:lpstr>
      <vt:lpstr>Наша деятельность: </vt:lpstr>
      <vt:lpstr>Слайд 10</vt:lpstr>
      <vt:lpstr>Слайд 11</vt:lpstr>
      <vt:lpstr>Слайд 12</vt:lpstr>
      <vt:lpstr>Слайд 13</vt:lpstr>
      <vt:lpstr>Слайд 14</vt:lpstr>
      <vt:lpstr>Слайд 15</vt:lpstr>
      <vt:lpstr>Наши достижения: 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  «Правила дорожного движения»</dc:title>
  <dc:creator>Павел Погодаев</dc:creator>
  <cp:lastModifiedBy>User</cp:lastModifiedBy>
  <cp:revision>61</cp:revision>
  <dcterms:created xsi:type="dcterms:W3CDTF">2017-11-06T09:36:21Z</dcterms:created>
  <dcterms:modified xsi:type="dcterms:W3CDTF">2021-03-08T19:48:57Z</dcterms:modified>
</cp:coreProperties>
</file>