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444" y="13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510" y="472523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Екатеринбург, </a:t>
            </a:r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ermakov</cp:lastModifiedBy>
  <cp:revision>66</cp:revision>
  <cp:lastPrinted>2017-03-23T17:46:05Z</cp:lastPrinted>
  <dcterms:created xsi:type="dcterms:W3CDTF">2015-01-29T07:54:40Z</dcterms:created>
  <dcterms:modified xsi:type="dcterms:W3CDTF">2017-04-10T14:06:51Z</dcterms:modified>
</cp:coreProperties>
</file>