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08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82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365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389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946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435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597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0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1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62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68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58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27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74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263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38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AF6E5-D7BE-4127-A802-887F200AE74E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03303F-15BF-4FBD-B707-58D547D398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15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entr-tambov.68edu.ru/WP/wp-content/uploads/2019/09/dopob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564" y="0"/>
            <a:ext cx="6043035" cy="478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4995333"/>
            <a:ext cx="9051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новой записи на программу (договор) ПФДО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8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34" y="1100840"/>
            <a:ext cx="8345065" cy="5096586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083733" y="372533"/>
            <a:ext cx="6896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10 шаг- появляется окно Просмотр зачисления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4203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69654"/>
            <a:ext cx="8840299" cy="5134692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57200" y="169325"/>
            <a:ext cx="81291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11 шаг- </a:t>
            </a:r>
          </a:p>
          <a:p>
            <a:r>
              <a:rPr lang="ru-RU" sz="2400" dirty="0" smtClean="0"/>
              <a:t>1. Поставить галочку Заявление от Заказчика получено</a:t>
            </a:r>
          </a:p>
          <a:p>
            <a:r>
              <a:rPr lang="ru-RU" sz="2400" dirty="0" smtClean="0"/>
              <a:t>2. Нажать- зарегистрировать зачисление </a:t>
            </a:r>
            <a:endParaRPr lang="ru-RU" sz="2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762001" y="4538133"/>
            <a:ext cx="1507066" cy="1286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3688094" y="6163733"/>
            <a:ext cx="2039891" cy="338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27298" y="430730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914252" y="5979067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91039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23" y="1571366"/>
            <a:ext cx="10925977" cy="371526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049866" y="338667"/>
            <a:ext cx="6135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12 шаг- проверяем в списке зачисленных</a:t>
            </a:r>
            <a:endParaRPr lang="ru-RU" sz="24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5182933" y="3759200"/>
            <a:ext cx="1336400" cy="1320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8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1 шаг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Войти в систему ПФДО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6" y="2353733"/>
            <a:ext cx="10877512" cy="3064934"/>
          </a:xfr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48555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710267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2 шаг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Вкладка- обучающиеся-создать новую запись на программу (договор)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5" y="2319866"/>
            <a:ext cx="9625507" cy="3157532"/>
          </a:xfrm>
          <a:ln w="28575">
            <a:solidFill>
              <a:srgbClr val="0070C0"/>
            </a:solidFill>
          </a:ln>
        </p:spPr>
      </p:pic>
      <p:sp>
        <p:nvSpPr>
          <p:cNvPr id="5" name="Стрелка вниз 4"/>
          <p:cNvSpPr/>
          <p:nvPr/>
        </p:nvSpPr>
        <p:spPr>
          <a:xfrm rot="2623615">
            <a:off x="7012730" y="4060845"/>
            <a:ext cx="215473" cy="107310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302911">
            <a:off x="4213127" y="2847615"/>
            <a:ext cx="165748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49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221482" cy="4148667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933" y="3191559"/>
            <a:ext cx="7603067" cy="3666441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7484534" y="4463115"/>
            <a:ext cx="435407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1.Внести номер сертификата</a:t>
            </a:r>
          </a:p>
          <a:p>
            <a:endParaRPr lang="ru-RU" sz="2400" dirty="0" smtClean="0"/>
          </a:p>
          <a:p>
            <a:r>
              <a:rPr lang="ru-RU" sz="2400" dirty="0" smtClean="0"/>
              <a:t>2. ФИО обучающегося</a:t>
            </a:r>
          </a:p>
          <a:p>
            <a:endParaRPr lang="ru-RU" sz="2400" dirty="0"/>
          </a:p>
          <a:p>
            <a:r>
              <a:rPr lang="ru-RU" sz="2400" dirty="0" smtClean="0"/>
              <a:t>3. Нажать кнопку- проверить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7687733" y="203200"/>
            <a:ext cx="1099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3 Шаг </a:t>
            </a:r>
            <a:endParaRPr lang="ru-RU" sz="2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 flipV="1">
            <a:off x="5350933" y="4673600"/>
            <a:ext cx="2133601" cy="7620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5350932" y="5378213"/>
            <a:ext cx="2133600" cy="769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5520267" y="5455119"/>
            <a:ext cx="1964265" cy="4188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5424522" y="6140213"/>
            <a:ext cx="2060010" cy="2618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 flipV="1">
            <a:off x="5489329" y="4116130"/>
            <a:ext cx="1995203" cy="5574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74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" y="1557867"/>
            <a:ext cx="9236316" cy="5179328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168400" y="357538"/>
            <a:ext cx="60420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4 Шаг </a:t>
            </a:r>
          </a:p>
          <a:p>
            <a:r>
              <a:rPr lang="ru-RU" sz="2400" dirty="0" smtClean="0"/>
              <a:t>После проверки сертификата системой- </a:t>
            </a:r>
          </a:p>
          <a:p>
            <a:r>
              <a:rPr lang="ru-RU" sz="2400" dirty="0" smtClean="0"/>
              <a:t>нажать кнопку- продолжить</a:t>
            </a:r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761067" y="6214533"/>
            <a:ext cx="1337733" cy="1862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10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5 Шаг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выбор программы, модуля, группы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23" y="1676400"/>
            <a:ext cx="10378522" cy="4556424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4770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0934"/>
            <a:ext cx="8596668" cy="1219199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6 шаг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После выбора программы, модуля, группы- нажать кнопку продолжить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70" y="1490133"/>
            <a:ext cx="9764785" cy="5062520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2878668" y="5604933"/>
            <a:ext cx="2097000" cy="372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13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71" y="1853924"/>
            <a:ext cx="10744332" cy="4343676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64396" y="135466"/>
            <a:ext cx="85256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7 шаг</a:t>
            </a:r>
          </a:p>
          <a:p>
            <a:r>
              <a:rPr lang="ru-RU" sz="2400" dirty="0" smtClean="0"/>
              <a:t>Выбрать кнопку- </a:t>
            </a:r>
          </a:p>
          <a:p>
            <a:r>
              <a:rPr lang="ru-RU" sz="2400" dirty="0" smtClean="0"/>
              <a:t>заключить договор, используя кнопку на сертификате </a:t>
            </a:r>
          </a:p>
          <a:p>
            <a:r>
              <a:rPr lang="ru-RU" sz="2400" dirty="0" smtClean="0"/>
              <a:t>и нажать продолжить</a:t>
            </a:r>
            <a:endParaRPr lang="ru-RU" sz="24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5706534" y="4216400"/>
            <a:ext cx="2421466" cy="4741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27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345"/>
            <a:ext cx="9394494" cy="3146655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85" y="3586253"/>
            <a:ext cx="9187548" cy="2981449"/>
          </a:xfrm>
          <a:prstGeom prst="rect">
            <a:avLst/>
          </a:prstGeom>
          <a:ln w="28575">
            <a:solidFill>
              <a:srgbClr val="0070C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9194800" y="1832094"/>
            <a:ext cx="3556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8 шаг- выбор даты </a:t>
            </a:r>
          </a:p>
          <a:p>
            <a:r>
              <a:rPr lang="ru-RU" sz="2400" dirty="0" smtClean="0"/>
              <a:t>зачисления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090629" y="5432577"/>
            <a:ext cx="35573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9 шаг- выбрать дату, </a:t>
            </a:r>
          </a:p>
          <a:p>
            <a:r>
              <a:rPr lang="ru-RU" sz="2400" dirty="0"/>
              <a:t>н</a:t>
            </a:r>
            <a:r>
              <a:rPr lang="ru-RU" sz="2400" dirty="0" smtClean="0"/>
              <a:t>ажать кнопку- создать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4102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96</Words>
  <Application>Microsoft Office PowerPoint</Application>
  <PresentationFormat>Широкоэкранный</PresentationFormat>
  <Paragraphs>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1 шаг  Войти в систему ПФДО</vt:lpstr>
      <vt:lpstr>2 шаг Вкладка- обучающиеся-создать новую запись на программу (договор)</vt:lpstr>
      <vt:lpstr>Презентация PowerPoint</vt:lpstr>
      <vt:lpstr>Презентация PowerPoint</vt:lpstr>
      <vt:lpstr>5 Шаг  выбор программы, модуля, группы</vt:lpstr>
      <vt:lpstr>6 шаг После выбора программы, модуля, группы- нажать кнопку продолжить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8</cp:revision>
  <dcterms:created xsi:type="dcterms:W3CDTF">2020-02-28T11:47:07Z</dcterms:created>
  <dcterms:modified xsi:type="dcterms:W3CDTF">2020-03-02T07:19:08Z</dcterms:modified>
</cp:coreProperties>
</file>