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5" r:id="rId8"/>
    <p:sldId id="261" r:id="rId9"/>
    <p:sldId id="266" r:id="rId10"/>
    <p:sldId id="262" r:id="rId11"/>
    <p:sldId id="263" r:id="rId12"/>
    <p:sldId id="267" r:id="rId13"/>
    <p:sldId id="270" r:id="rId14"/>
    <p:sldId id="268" r:id="rId15"/>
    <p:sldId id="269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754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2178-B505-45F2-AEAF-8129BA8F57AC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FE013-B3BA-4349-817C-AE60C867A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05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2178-B505-45F2-AEAF-8129BA8F57AC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FE013-B3BA-4349-817C-AE60C867A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2178-B505-45F2-AEAF-8129BA8F57AC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FE013-B3BA-4349-817C-AE60C867A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60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2178-B505-45F2-AEAF-8129BA8F57AC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FE013-B3BA-4349-817C-AE60C867A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5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2178-B505-45F2-AEAF-8129BA8F57AC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FE013-B3BA-4349-817C-AE60C867A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38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2178-B505-45F2-AEAF-8129BA8F57AC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FE013-B3BA-4349-817C-AE60C867A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272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2178-B505-45F2-AEAF-8129BA8F57AC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FE013-B3BA-4349-817C-AE60C867A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6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2178-B505-45F2-AEAF-8129BA8F57AC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FE013-B3BA-4349-817C-AE60C867A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534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2178-B505-45F2-AEAF-8129BA8F57AC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FE013-B3BA-4349-817C-AE60C867A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37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2178-B505-45F2-AEAF-8129BA8F57AC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FE013-B3BA-4349-817C-AE60C867A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425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2178-B505-45F2-AEAF-8129BA8F57AC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FE013-B3BA-4349-817C-AE60C867A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53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55000">
              <a:schemeClr val="accent1">
                <a:lumMod val="60000"/>
                <a:lumOff val="40000"/>
              </a:schemeClr>
            </a:gs>
            <a:gs pos="81000">
              <a:schemeClr val="accent1">
                <a:lumMod val="75000"/>
              </a:schemeClr>
            </a:gs>
            <a:gs pos="96000">
              <a:schemeClr val="accent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32178-B505-45F2-AEAF-8129BA8F57AC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FE013-B3BA-4349-817C-AE60C867A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52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1986" y="1224115"/>
            <a:ext cx="10580076" cy="3745371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МАОУ </a:t>
            </a:r>
            <a:r>
              <a:rPr lang="ru-RU" sz="3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Косулинская</a:t>
            </a:r>
            <a:r>
              <a:rPr lang="ru-RU" sz="3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 №8» </a:t>
            </a:r>
            <a:r>
              <a:rPr lang="ru-RU" sz="3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«75 школьных дел  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75–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Великой Победы»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8062" y="4674523"/>
            <a:ext cx="9144000" cy="1652535"/>
          </a:xfrm>
        </p:spPr>
        <p:txBody>
          <a:bodyPr>
            <a:noAutofit/>
          </a:bodyPr>
          <a:lstStyle/>
          <a:p>
            <a:pPr algn="r"/>
            <a:r>
              <a:rPr lang="ru-RU" sz="2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Координатор проекта </a:t>
            </a:r>
            <a:endParaRPr lang="ru-RU" sz="2800" dirty="0" smtClean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algn="r"/>
            <a:r>
              <a:rPr lang="ru-RU" sz="28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Шереметьева </a:t>
            </a:r>
            <a:r>
              <a:rPr lang="ru-RU" sz="28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Л. А.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520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6601" y="770022"/>
            <a:ext cx="4523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проекта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02676" y="476717"/>
            <a:ext cx="2479974" cy="3075077"/>
            <a:chOff x="772420" y="259434"/>
            <a:chExt cx="2479974" cy="307507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1" r="17266"/>
            <a:stretch/>
          </p:blipFill>
          <p:spPr>
            <a:xfrm>
              <a:off x="785525" y="259434"/>
              <a:ext cx="2181727" cy="25600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72420" y="2749737"/>
              <a:ext cx="24799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Образование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61565" y="3615665"/>
            <a:ext cx="4029583" cy="2798585"/>
            <a:chOff x="73350" y="3487894"/>
            <a:chExt cx="4029583" cy="279858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94" r="4278" b="13239"/>
            <a:stretch/>
          </p:blipFill>
          <p:spPr>
            <a:xfrm>
              <a:off x="73350" y="3487894"/>
              <a:ext cx="4029583" cy="221381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462809" y="5701705"/>
              <a:ext cx="14103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Спорт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719338" y="2584934"/>
            <a:ext cx="2998389" cy="2914793"/>
            <a:chOff x="4719336" y="2584932"/>
            <a:chExt cx="2998389" cy="291479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336" y="2584932"/>
              <a:ext cx="2998389" cy="233001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043031" y="4914949"/>
              <a:ext cx="25132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>
                  <a:solidFill>
                    <a:schemeClr val="bg1"/>
                  </a:solidFill>
                  <a:latin typeface="a_BodoniNova" panose="02070703080705090303" pitchFamily="18" charset="-52"/>
                </a:rPr>
                <a:t>Творчество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8929525" y="3749943"/>
            <a:ext cx="2887778" cy="3008481"/>
            <a:chOff x="8857447" y="3487894"/>
            <a:chExt cx="2887777" cy="300848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86" b="8538"/>
            <a:stretch/>
          </p:blipFill>
          <p:spPr>
            <a:xfrm>
              <a:off x="8925946" y="3487894"/>
              <a:ext cx="2415823" cy="240692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857447" y="5911599"/>
              <a:ext cx="28877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Волонтёрство</a:t>
              </a:r>
              <a:endPara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638519" y="476718"/>
            <a:ext cx="3302379" cy="3075075"/>
            <a:chOff x="8638515" y="476715"/>
            <a:chExt cx="3302378" cy="307507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3040" y="476715"/>
              <a:ext cx="2853330" cy="260336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638515" y="2967016"/>
              <a:ext cx="33023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Сотрудничество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435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44"/>
          <a:stretch/>
        </p:blipFill>
        <p:spPr>
          <a:xfrm rot="344823">
            <a:off x="1398165" y="1696858"/>
            <a:ext cx="4841847" cy="54155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48531" y="309344"/>
            <a:ext cx="467878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Сборник </a:t>
            </a:r>
          </a:p>
          <a:p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75 стихотворений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24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9234" y="547303"/>
            <a:ext cx="49028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75 улыбок Победы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385">
            <a:off x="8574469" y="747631"/>
            <a:ext cx="2595661" cy="38052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8917">
            <a:off x="551539" y="763334"/>
            <a:ext cx="2925208" cy="37512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r="6422"/>
          <a:stretch/>
        </p:blipFill>
        <p:spPr>
          <a:xfrm>
            <a:off x="3587547" y="1661144"/>
            <a:ext cx="4764505" cy="30908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080">
            <a:off x="7961547" y="3825739"/>
            <a:ext cx="3027905" cy="2821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9"/>
          <a:stretch/>
        </p:blipFill>
        <p:spPr>
          <a:xfrm rot="21244706">
            <a:off x="444988" y="4033497"/>
            <a:ext cx="3638745" cy="25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9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6" t="39328" r="29557" b="759"/>
          <a:stretch/>
        </p:blipFill>
        <p:spPr>
          <a:xfrm rot="565435">
            <a:off x="6314059" y="352331"/>
            <a:ext cx="4578016" cy="3329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9469">
            <a:off x="718955" y="685681"/>
            <a:ext cx="4746213" cy="28568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31652" r="4770" b="18933"/>
          <a:stretch/>
        </p:blipFill>
        <p:spPr>
          <a:xfrm>
            <a:off x="1441172" y="4034128"/>
            <a:ext cx="8774376" cy="261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0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374" y="1549945"/>
            <a:ext cx="3232261" cy="46152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850" y="1539041"/>
            <a:ext cx="3232261" cy="46152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8789" y="3846651"/>
            <a:ext cx="20263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latin typeface="a_BodoniNova" panose="02070703080705090303" pitchFamily="18" charset="-52"/>
              </a:rPr>
              <a:t>01 января </a:t>
            </a:r>
          </a:p>
          <a:p>
            <a:r>
              <a:rPr lang="ru-RU" sz="3200" b="1" i="1" dirty="0" smtClean="0">
                <a:latin typeface="a_BodoniNova" panose="02070703080705090303" pitchFamily="18" charset="-52"/>
              </a:rPr>
              <a:t>2020 года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1" y="1549943"/>
            <a:ext cx="3215251" cy="46043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012241" y="332348"/>
            <a:ext cx="50500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Победы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2425" y="3261875"/>
            <a:ext cx="29381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a_BodoniNova"/>
              </a:rPr>
              <a:t>Начало Северо-Кавказской стратегической наступательной операции</a:t>
            </a:r>
            <a:endParaRPr lang="ru-RU" sz="2800" b="1" i="1" dirty="0">
              <a:latin typeface="a_BodoniNov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4146" y="3760177"/>
            <a:ext cx="18726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>
                <a:latin typeface="a_BodoniNova" panose="02070703080705090303" pitchFamily="18" charset="-52"/>
              </a:rPr>
              <a:t>До 9 мая </a:t>
            </a:r>
          </a:p>
          <a:p>
            <a:pPr algn="ctr"/>
            <a:r>
              <a:rPr lang="ru-RU" sz="3200" b="1" i="1" dirty="0" smtClean="0">
                <a:latin typeface="a_BodoniNova" panose="02070703080705090303" pitchFamily="18" charset="-52"/>
              </a:rPr>
              <a:t>осталось</a:t>
            </a:r>
          </a:p>
          <a:p>
            <a:pPr algn="ctr"/>
            <a:r>
              <a:rPr lang="ru-RU" sz="3200" b="1" i="1" dirty="0" smtClean="0">
                <a:latin typeface="a_BodoniNova" panose="02070703080705090303" pitchFamily="18" charset="-52"/>
              </a:rPr>
              <a:t>128 дней</a:t>
            </a:r>
            <a:endParaRPr lang="ru-RU" sz="3200" b="1" i="1" dirty="0">
              <a:latin typeface="a_BodoniNova" panose="02070703080705090303" pitchFamily="18" charset="-52"/>
            </a:endParaRPr>
          </a:p>
        </p:txBody>
      </p:sp>
      <p:pic>
        <p:nvPicPr>
          <p:cNvPr id="1028" name="Picture 4" descr="https://cdn.pixlpark.com/data2/photolabs/1410/products/categories/22057/160794/cover.jpg?240412035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3" y="0"/>
            <a:ext cx="5194472" cy="224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60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265" y="1424355"/>
            <a:ext cx="5820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 добрых дел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71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7591" y="466276"/>
            <a:ext cx="44674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t="22581" r="24395" b="4086"/>
          <a:stretch/>
        </p:blipFill>
        <p:spPr>
          <a:xfrm rot="21323514">
            <a:off x="7329309" y="1351547"/>
            <a:ext cx="4513646" cy="3000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6990">
            <a:off x="265471" y="1525169"/>
            <a:ext cx="5338916" cy="30031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9"/>
          <a:stretch/>
        </p:blipFill>
        <p:spPr>
          <a:xfrm rot="310532">
            <a:off x="3505189" y="3660263"/>
            <a:ext cx="4513007" cy="30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7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909" y="2341416"/>
            <a:ext cx="113053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о войне…Ее не сотрешь годами. Она вечна.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пока мы помним ушедших от нас, они рядом, они с нами.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значит, жива и связь поколений.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значит, жива Россия!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2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5127" y="0"/>
            <a:ext cx="10640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www.stihi.ru/pics/2018/01/31/12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930" y="2041068"/>
            <a:ext cx="6815513" cy="45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65012" y="1090121"/>
            <a:ext cx="7744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Мирного неба над головой!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75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3274" y="56843"/>
            <a:ext cx="7309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Родине…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" t="16603" r="-480" b="601"/>
          <a:stretch/>
        </p:blipFill>
        <p:spPr>
          <a:xfrm>
            <a:off x="1808271" y="951135"/>
            <a:ext cx="8769424" cy="5804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238" t="12065" r="3082" b="12864"/>
          <a:stretch/>
        </p:blipFill>
        <p:spPr>
          <a:xfrm>
            <a:off x="1825939" y="896095"/>
            <a:ext cx="9088072" cy="58594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" r="3827"/>
          <a:stretch/>
        </p:blipFill>
        <p:spPr>
          <a:xfrm>
            <a:off x="1799685" y="745399"/>
            <a:ext cx="8831475" cy="608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39" y="1035714"/>
            <a:ext cx="9108000" cy="5499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39" y="817694"/>
            <a:ext cx="9061816" cy="593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7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25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3613" y="335561"/>
            <a:ext cx="10456606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751"/>
              </a:spcBef>
              <a:spcAft>
                <a:spcPts val="751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Патриотизм, чей бы то ни был,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751"/>
              </a:spcBef>
              <a:spcAft>
                <a:spcPts val="751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доказывается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словом, а делом.</a:t>
            </a:r>
          </a:p>
          <a:p>
            <a:pPr algn="r">
              <a:spcBef>
                <a:spcPts val="751"/>
              </a:spcBef>
              <a:spcAft>
                <a:spcPts val="1500"/>
              </a:spcAft>
            </a:pPr>
            <a:r>
              <a:rPr lang="ru-RU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Виссарион Белинский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8" y="2312164"/>
            <a:ext cx="6492138" cy="40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4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5" t="23392" r="15965" b="8772"/>
          <a:stretch/>
        </p:blipFill>
        <p:spPr>
          <a:xfrm>
            <a:off x="2403987" y="1115907"/>
            <a:ext cx="7315199" cy="54675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4416" y="253054"/>
            <a:ext cx="63335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для нас патриотизм</a:t>
            </a:r>
          </a:p>
        </p:txBody>
      </p:sp>
    </p:spTree>
    <p:extLst>
      <p:ext uri="{BB962C8B-B14F-4D97-AF65-F5344CB8AC3E}">
        <p14:creationId xmlns:p14="http://schemas.microsoft.com/office/powerpoint/2010/main" val="99648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0" y="1306971"/>
            <a:ext cx="5520949" cy="31101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5"/>
          <a:stretch/>
        </p:blipFill>
        <p:spPr>
          <a:xfrm>
            <a:off x="5182557" y="2496329"/>
            <a:ext cx="6447968" cy="38415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6950" y="352927"/>
            <a:ext cx="86372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– ГОД ПАМЯТИ И СЛАВЫ</a:t>
            </a:r>
          </a:p>
        </p:txBody>
      </p:sp>
    </p:spTree>
    <p:extLst>
      <p:ext uri="{BB962C8B-B14F-4D97-AF65-F5344CB8AC3E}">
        <p14:creationId xmlns:p14="http://schemas.microsoft.com/office/powerpoint/2010/main" val="138503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08" y="3350679"/>
            <a:ext cx="6235238" cy="35073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5"/>
          <a:stretch/>
        </p:blipFill>
        <p:spPr>
          <a:xfrm rot="700658">
            <a:off x="6907539" y="553210"/>
            <a:ext cx="4996142" cy="33598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r="12712"/>
          <a:stretch/>
        </p:blipFill>
        <p:spPr>
          <a:xfrm rot="20934023">
            <a:off x="271011" y="1545315"/>
            <a:ext cx="4783080" cy="3280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1771" y="346145"/>
            <a:ext cx="3503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помним!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8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0087" y="609603"/>
            <a:ext cx="54017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 проекта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311" y="1824264"/>
            <a:ext cx="102518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Формирование нравственного и патриотического сознания у подрастающего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поколения, чувства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гордости за величие страны,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уважения к историческому прошлому и памяти героев Великой Отечественной войны.</a:t>
            </a:r>
          </a:p>
        </p:txBody>
      </p:sp>
    </p:spTree>
    <p:extLst>
      <p:ext uri="{BB962C8B-B14F-4D97-AF65-F5344CB8AC3E}">
        <p14:creationId xmlns:p14="http://schemas.microsoft.com/office/powerpoint/2010/main" val="295997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392" y="1616680"/>
            <a:ext cx="11133221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Гражданско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–патриотическое воспитание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подрастающего поколения, направленное на формирование чувства уважения к героическому прошлому нашей страны, сохранение памяти о великих исторических подвигах героев Отечества через коллективные творческие дела и индивидуальную проектную деятельность обучающихся.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41210" y="391875"/>
            <a:ext cx="3692486" cy="808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28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4822" y="1761825"/>
            <a:ext cx="7491663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91" indent="-342891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Косулинская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сельская Управа</a:t>
            </a:r>
          </a:p>
          <a:p>
            <a:pPr marL="342891" indent="-342891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 культуры «Юбилейный»</a:t>
            </a:r>
          </a:p>
          <a:p>
            <a:pPr marL="342891" indent="-342891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№34 «Родничок»</a:t>
            </a:r>
          </a:p>
          <a:p>
            <a:pPr marL="342891" indent="-342891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Косулинская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сельская библиотека</a:t>
            </a:r>
          </a:p>
          <a:p>
            <a:pPr marL="342891" indent="-342891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 ветеранов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11579" y="753982"/>
            <a:ext cx="43706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партнёры</a:t>
            </a:r>
          </a:p>
        </p:txBody>
      </p:sp>
    </p:spTree>
    <p:extLst>
      <p:ext uri="{BB962C8B-B14F-4D97-AF65-F5344CB8AC3E}">
        <p14:creationId xmlns:p14="http://schemas.microsoft.com/office/powerpoint/2010/main" val="146114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495</TotalTime>
  <Words>130</Words>
  <Application>Microsoft Office PowerPoint</Application>
  <PresentationFormat>Произвольный</PresentationFormat>
  <Paragraphs>46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   МАОУ «Косулинская СОШ №8»      «75 школьных дел   75–летию Великой Победы»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Шереметьева Людмила Александровна, Заместитель директора по воспитательной работе Координатор проекта «75 школьных дел  75 – летию Великой Победы» МАОУ «Косулинская СОШ №8» с. Косулино Белоярский район</dc:title>
  <dc:creator>admin</dc:creator>
  <cp:lastModifiedBy>Ирина Александровна</cp:lastModifiedBy>
  <cp:revision>31</cp:revision>
  <dcterms:created xsi:type="dcterms:W3CDTF">2019-10-19T05:09:03Z</dcterms:created>
  <dcterms:modified xsi:type="dcterms:W3CDTF">2019-10-21T11:24:39Z</dcterms:modified>
</cp:coreProperties>
</file>